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83" r:id="rId2"/>
    <p:sldId id="285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C4F2CDE-524B-4C52-8016-E227D53FF7C7}">
          <p14:sldIdLst>
            <p14:sldId id="283"/>
            <p14:sldId id="285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7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22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783B5-6DD6-4DCE-BE4F-5FA5F4600C3A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00F9E-70BA-4BA8-92A9-8B43057FD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0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47D0-901C-4FA0-9D4B-DA900B58890E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A0A3-E76D-4EC4-BF8D-9F4999459943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9897-48C3-4EEB-AD94-7105FA259CB3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D44D-9415-4B97-953A-8B163ADAECC5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A5DB-E563-4509-A80A-87C99E49BBBC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9C73-0578-401B-9010-F6F96B8C2F31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4590-87B5-4E31-B952-D55CE9C18AF0}" type="datetime1">
              <a:rPr lang="ru-RU" smtClean="0"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1DE-6CF7-4889-BC64-7BBBDF595378}" type="datetime1">
              <a:rPr lang="ru-RU" smtClean="0"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F62D-0904-45AB-9C52-27029689ED85}" type="datetime1">
              <a:rPr lang="ru-RU" smtClean="0"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D1FB-501F-463A-970A-755093F15E09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BB1D-5432-42FD-AA6D-8531D9CBF0B6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7409-446F-494F-A1E3-BD76EB3159EA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2200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3810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Птицефабрика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Яратель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сегодня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6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409825"/>
            <a:ext cx="67437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9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752475"/>
            <a:ext cx="51435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4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742950"/>
            <a:ext cx="59531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5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19"/>
            <a:ext cx="8993063" cy="592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1663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Достигнутые результаты с применением светового графика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5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55776" y="1772816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3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76470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" y="836712"/>
            <a:ext cx="8971645" cy="6021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332656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более 800 млн. яйца в 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0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2" y="805111"/>
            <a:ext cx="8424937" cy="5629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3326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современное оборудование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79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8208911" cy="5320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548680"/>
            <a:ext cx="561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высокопродуктивный кросс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Ломанн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ЛСЛ Классик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7"/>
            <a:ext cx="8496944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54868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 любящие свою работу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8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8" name="Picture 4" descr="\\Xeon\UsersDesktops\Василевская\Рабочий стол\диплом КГАВМ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9179" y="-392874"/>
            <a:ext cx="5231627" cy="74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688" y="4046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Дипломированные специалисты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 descr="\\Xeon\UsersDesktops\Василевская\Рабочий стол\свердловск 2014 год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96"/>
            <a:ext cx="2952328" cy="417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Xeon\UsersDesktops\Василевская\Рабочий стол\свердловск 2015 год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06" y="20985"/>
            <a:ext cx="2866840" cy="40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60" y="2924944"/>
            <a:ext cx="28956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9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914525"/>
            <a:ext cx="7067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7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957388"/>
            <a:ext cx="3981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8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51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Птицефабрика «Яратель»</dc:title>
  <dc:creator>Фанис Г. Нигаматуллин</dc:creator>
  <cp:lastModifiedBy>Олеся И. Василевская</cp:lastModifiedBy>
  <cp:revision>215</cp:revision>
  <cp:lastPrinted>2019-02-20T09:46:55Z</cp:lastPrinted>
  <dcterms:created xsi:type="dcterms:W3CDTF">2016-06-01T12:33:13Z</dcterms:created>
  <dcterms:modified xsi:type="dcterms:W3CDTF">2022-06-28T13:12:41Z</dcterms:modified>
</cp:coreProperties>
</file>