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2"/>
  </p:notesMasterIdLst>
  <p:sldIdLst>
    <p:sldId id="256" r:id="rId2"/>
    <p:sldId id="278" r:id="rId3"/>
    <p:sldId id="280" r:id="rId4"/>
    <p:sldId id="289" r:id="rId5"/>
    <p:sldId id="364" r:id="rId6"/>
    <p:sldId id="365" r:id="rId7"/>
    <p:sldId id="375" r:id="rId8"/>
    <p:sldId id="379" r:id="rId9"/>
    <p:sldId id="376" r:id="rId10"/>
    <p:sldId id="377" r:id="rId11"/>
    <p:sldId id="378" r:id="rId12"/>
    <p:sldId id="367" r:id="rId13"/>
    <p:sldId id="374" r:id="rId14"/>
    <p:sldId id="369" r:id="rId15"/>
    <p:sldId id="354" r:id="rId16"/>
    <p:sldId id="343" r:id="rId17"/>
    <p:sldId id="373" r:id="rId18"/>
    <p:sldId id="341" r:id="rId19"/>
    <p:sldId id="345" r:id="rId20"/>
    <p:sldId id="285" r:id="rId2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C4F2CDE-524B-4C52-8016-E227D53FF7C7}">
          <p14:sldIdLst>
            <p14:sldId id="256"/>
            <p14:sldId id="278"/>
            <p14:sldId id="280"/>
            <p14:sldId id="289"/>
            <p14:sldId id="364"/>
            <p14:sldId id="365"/>
            <p14:sldId id="375"/>
            <p14:sldId id="379"/>
            <p14:sldId id="376"/>
            <p14:sldId id="377"/>
            <p14:sldId id="378"/>
            <p14:sldId id="367"/>
            <p14:sldId id="374"/>
            <p14:sldId id="369"/>
            <p14:sldId id="354"/>
            <p14:sldId id="343"/>
            <p14:sldId id="373"/>
            <p14:sldId id="341"/>
            <p14:sldId id="345"/>
            <p14:sldId id="2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20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783B5-6DD6-4DCE-BE4F-5FA5F4600C3A}" type="datetimeFigureOut">
              <a:rPr lang="ru-RU" smtClean="0"/>
              <a:pPr/>
              <a:t>15.07.2022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00F9E-70BA-4BA8-92A9-8B43057FD7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20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47D0-901C-4FA0-9D4B-DA900B58890E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7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2A0A3-E76D-4EC4-BF8D-9F4999459943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E9897-48C3-4EEB-AD94-7105FA259CB3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00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D44D-9415-4B97-953A-8B163ADAECC5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0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3A5DB-E563-4509-A80A-87C99E49BBBC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F9C73-0578-401B-9010-F6F96B8C2F31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4590-87B5-4E31-B952-D55CE9C18AF0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781DE-6CF7-4889-BC64-7BBBDF595378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7F62D-0904-45AB-9C52-27029689ED85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2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8D1FB-501F-463A-970A-755093F15E09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BB1D-5432-42FD-AA6D-8531D9CBF0B6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07409-446F-494F-A1E3-BD76EB3159EA}" type="datetime1">
              <a:rPr lang="ru-RU" smtClean="0"/>
              <a:pPr/>
              <a:t>15.07.2022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46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286124"/>
            <a:ext cx="7488832" cy="576063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Птицефабрика «Яратель»</a:t>
            </a:r>
          </a:p>
        </p:txBody>
      </p:sp>
      <p:pic>
        <p:nvPicPr>
          <p:cNvPr id="1026" name="Picture 2" descr="C:\Users\Ризаев\Downloads\yaratelle-logo-color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519" y="1700808"/>
            <a:ext cx="325015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95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Яйцо со всех птичников поступает в сортировальный цех, для дальнейшей сортировки и упаковки.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6386" name="Picture 2" descr="\\Xeon\UsersDesktops\Мирзабулатова\Рабочий стол\2\IMG_20180604_1016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98" y="1484784"/>
            <a:ext cx="444649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641080" y="608044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8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Цех сортировки яйца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7902"/>
            <a:ext cx="46038" cy="3063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859216" cy="5616624"/>
          </a:xfrm>
        </p:spPr>
      </p:pic>
    </p:spTree>
    <p:extLst>
      <p:ext uri="{BB962C8B-B14F-4D97-AF65-F5344CB8AC3E}">
        <p14:creationId xmlns:p14="http://schemas.microsoft.com/office/powerpoint/2010/main" val="40916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68952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График 1. Ежедневный анализ по сохранности за период 2020 – 2021 года.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7"/>
            <a:ext cx="8229600" cy="4896544"/>
          </a:xfrm>
        </p:spPr>
      </p:pic>
    </p:spTree>
    <p:extLst>
      <p:ext uri="{BB962C8B-B14F-4D97-AF65-F5344CB8AC3E}">
        <p14:creationId xmlns:p14="http://schemas.microsoft.com/office/powerpoint/2010/main" val="31680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График 2. Ежемесячный анализ по сохранности за период 2020 2021 года.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64" y="2276872"/>
            <a:ext cx="8363272" cy="3240359"/>
          </a:xfrm>
        </p:spPr>
      </p:pic>
    </p:spTree>
    <p:extLst>
      <p:ext uri="{BB962C8B-B14F-4D97-AF65-F5344CB8AC3E}">
        <p14:creationId xmlns:p14="http://schemas.microsoft.com/office/powerpoint/2010/main" val="5012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График 2. Анализ по продуктивности по                 2020 - 2021 годам (в тыс. штук).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42" y="2124626"/>
            <a:ext cx="6554115" cy="3477111"/>
          </a:xfrm>
        </p:spPr>
      </p:pic>
    </p:spTree>
    <p:extLst>
      <p:ext uri="{BB962C8B-B14F-4D97-AF65-F5344CB8AC3E}">
        <p14:creationId xmlns:p14="http://schemas.microsoft.com/office/powerpoint/2010/main" val="19376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Для усовершенствования своих навыков в ветеринарии принимаем участив в конференциях и семинарах.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95332"/>
            <a:ext cx="4038600" cy="293569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95332"/>
            <a:ext cx="4038600" cy="2935698"/>
          </a:xfrm>
        </p:spPr>
      </p:pic>
    </p:spTree>
    <p:extLst>
      <p:ext uri="{BB962C8B-B14F-4D97-AF65-F5344CB8AC3E}">
        <p14:creationId xmlns:p14="http://schemas.microsoft.com/office/powerpoint/2010/main" val="3175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9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Для усовершенствования своих навыков в ветеринарии принимаем участив в конференциях и семинарах.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692049"/>
              </p:ext>
            </p:extLst>
          </p:nvPr>
        </p:nvGraphicFramePr>
        <p:xfrm>
          <a:off x="827584" y="1628800"/>
          <a:ext cx="3312616" cy="4502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crobat Document" r:id="rId4" imgW="5829199" imgH="8019810" progId="AcroExch.Document.DC">
                  <p:embed/>
                </p:oleObj>
              </mc:Choice>
              <mc:Fallback>
                <p:oleObj name="Acrobat Document" r:id="rId4" imgW="582919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1628800"/>
                        <a:ext cx="3312616" cy="4502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76081"/>
              </p:ext>
            </p:extLst>
          </p:nvPr>
        </p:nvGraphicFramePr>
        <p:xfrm>
          <a:off x="5148064" y="1628800"/>
          <a:ext cx="3240360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6" imgW="5829199" imgH="8019810" progId="AcroExch.Document.DC">
                  <p:embed/>
                </p:oleObj>
              </mc:Choice>
              <mc:Fallback>
                <p:oleObj name="Acrobat Document" r:id="rId6" imgW="582919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48064" y="1628800"/>
                        <a:ext cx="3240360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01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За многолетий добросовестный труд и заслуги в решении задач ветеринарной службы Республики Татарстан награждена Нагрудным знаком «Отличник ветеринарной службы Республики Татарстан»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050" name="Picture 2" descr="\\Xeon\UsersDesktops\Мирзабулатова\Рабочий стол\НОМИНАЦИЯ\Нагрудной значек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44824"/>
            <a:ext cx="31736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9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91264" cy="86895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 апреле 2022 года награждена почетной грамотой Министерства сельского хозяйства и продовольствия Республики Татарстан.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600200"/>
            <a:ext cx="2952328" cy="449309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99651"/>
              </p:ext>
            </p:extLst>
          </p:nvPr>
        </p:nvGraphicFramePr>
        <p:xfrm>
          <a:off x="3023828" y="1700808"/>
          <a:ext cx="3096344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4" imgW="5829199" imgH="8019810" progId="AcroExch.Document.DC">
                  <p:embed/>
                </p:oleObj>
              </mc:Choice>
              <mc:Fallback>
                <p:oleObj name="Acrobat Document" r:id="rId4" imgW="5829199" imgH="801981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23828" y="1700808"/>
                        <a:ext cx="3096344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40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endParaRPr lang="ru-RU" sz="24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641080" y="608044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\\Xeon\UsersDesktops\Мирзабулатова\Рабочий стол\IMG_20200425_1431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0" y="548680"/>
            <a:ext cx="85265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8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0" y="980728"/>
            <a:ext cx="869512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Спасибо за внимание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074" name="Picture 2" descr="\\Xeon\UsersDesktops\Мирзабулатова\Рабочий стол\прочее\Новая папка\view_643284_88946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760" y="1772816"/>
            <a:ext cx="482453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8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11560" y="500042"/>
            <a:ext cx="79928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Птицефабрика входит в десятку крупнейших фабрик России</a:t>
            </a:r>
          </a:p>
          <a:p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поголовье птицы составляет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3 400 000 голов, из них 2 700 000 куры несушки </a:t>
            </a:r>
          </a:p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00 000 голов ремонтный молодняк.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 птицефабрика производит                                         2 300 000 штук яйца.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Сохранность за 2021 год составила:</a:t>
            </a:r>
          </a:p>
          <a:p>
            <a:pPr algn="ctr">
              <a:buFontTx/>
              <a:buChar char="-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выращивания молодняка 99,4 %;</a:t>
            </a:r>
          </a:p>
          <a:p>
            <a:pPr algn="ctr">
              <a:buFontTx/>
              <a:buChar char="-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промышленной площадке 94 %.</a:t>
            </a:r>
          </a:p>
        </p:txBody>
      </p:sp>
    </p:spTree>
    <p:extLst>
      <p:ext uri="{BB962C8B-B14F-4D97-AF65-F5344CB8AC3E}">
        <p14:creationId xmlns:p14="http://schemas.microsoft.com/office/powerpoint/2010/main" val="5067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83901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 промышленная площадка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8" y="1124744"/>
            <a:ext cx="8120903" cy="504056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Центральный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дезбарьер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                                 для обработки въезжающего автотранспорта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" y="1412776"/>
            <a:ext cx="8394104" cy="4896544"/>
          </a:xfrm>
        </p:spPr>
      </p:pic>
    </p:spTree>
    <p:extLst>
      <p:ext uri="{BB962C8B-B14F-4D97-AF65-F5344CB8AC3E}">
        <p14:creationId xmlns:p14="http://schemas.microsoft.com/office/powerpoint/2010/main" val="20617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48430" cy="177512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Колеса автотранспорта обрабатываются в </a:t>
            </a:r>
            <a:r>
              <a:rPr lang="ru-RU" sz="3200" dirty="0" err="1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дезванне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корпус машины под спрей рамкой, в автоматическом режиме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292" y="2888205"/>
            <a:ext cx="4170079" cy="309143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1979" y="2816935"/>
            <a:ext cx="4176465" cy="3240360"/>
          </a:xfrm>
        </p:spPr>
      </p:pic>
    </p:spTree>
    <p:extLst>
      <p:ext uri="{BB962C8B-B14F-4D97-AF65-F5344CB8AC3E}">
        <p14:creationId xmlns:p14="http://schemas.microsoft.com/office/powerpoint/2010/main" val="14539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8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 птичниках автоматизирована система вентиляции, кормления, поения и уборка помета, оборудование </a:t>
            </a:r>
            <a:b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«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Шпехт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»  и «Биг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Датчман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»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074" name="Picture 2" descr="D:\2\IMG_20180604_1107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2060848"/>
            <a:ext cx="3775967" cy="4141133"/>
          </a:xfrm>
          <a:prstGeom prst="rect">
            <a:avLst/>
          </a:prstGeom>
          <a:noFill/>
        </p:spPr>
      </p:pic>
      <p:pic>
        <p:nvPicPr>
          <p:cNvPr id="3075" name="Picture 3" descr="D:\2\IMG_20180604_1108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788023" y="2060848"/>
            <a:ext cx="3841625" cy="4213141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5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280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Согласно графику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вакцинации проводится обработка поголовья, для создания устойчивого иммунитета и выращивания здоровой молодки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941422"/>
            <a:ext cx="6480720" cy="457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Xeon\UsersDesktops\Мирзабулатова\Мои документы\My Pictures\Image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244407" y="6212631"/>
            <a:ext cx="45719" cy="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2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Насыров\Desktop\1298916645_w0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Проводится дезинфекция дорог и площадок на территории предприятия.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9463" name="Picture 7" descr="D:\2\IMG_20180604_1554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04864"/>
            <a:ext cx="3927380" cy="3829370"/>
          </a:xfrm>
          <a:prstGeom prst="rect">
            <a:avLst/>
          </a:prstGeom>
          <a:noFill/>
        </p:spPr>
      </p:pic>
      <p:pic>
        <p:nvPicPr>
          <p:cNvPr id="19462" name="Picture 6" descr="D:\2\IMG_20180604_1555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204864"/>
            <a:ext cx="3907088" cy="380958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6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1969</TotalTime>
  <Words>271</Words>
  <Application>Microsoft Office PowerPoint</Application>
  <PresentationFormat>Экран (4:3)</PresentationFormat>
  <Paragraphs>43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На промышленная площадка</vt:lpstr>
      <vt:lpstr>Центральный дезбарьер,                                  для обработки въезжающего автотранспорта</vt:lpstr>
      <vt:lpstr>Колеса автотранспорта обрабатываются в дезванне, корпус машины под спрей рамкой, в автоматическом режиме. </vt:lpstr>
      <vt:lpstr>В птичниках автоматизирована система вентиляции, кормления, поения и уборка помета, оборудование  «Шпехт»  и «Биг Датчман»</vt:lpstr>
      <vt:lpstr>Согласно графику вакцинации проводится обработка поголовья, для создания устойчивого иммунитета и выращивания здоровой молодки.</vt:lpstr>
      <vt:lpstr>Проводится дезинфекция дорог и площадок на территории предприятия.</vt:lpstr>
      <vt:lpstr>Яйцо со всех птичников поступает в сортировальный цех, для дальнейшей сортировки и упаковки.</vt:lpstr>
      <vt:lpstr>Цех сортировки яйца</vt:lpstr>
      <vt:lpstr>График 1. Ежедневный анализ по сохранности за период 2020 – 2021 года.</vt:lpstr>
      <vt:lpstr>График 2. Ежемесячный анализ по сохранности за период 2020 2021 года.</vt:lpstr>
      <vt:lpstr>График 2. Анализ по продуктивности по                 2020 - 2021 годам (в тыс. штук).</vt:lpstr>
      <vt:lpstr>Для усовершенствования своих навыков в ветеринарии принимаем участив в конференциях и семинарах.</vt:lpstr>
      <vt:lpstr>Для усовершенствования своих навыков в ветеринарии принимаем участив в конференциях и семинарах.</vt:lpstr>
      <vt:lpstr>За многолетий добросовестный труд и заслуги в решении задач ветеринарной службы Республики Татарстан награждена Нагрудным знаком «Отличник ветеринарной службы Республики Татарстан»</vt:lpstr>
      <vt:lpstr>В апреле 2022 года награждена почетной грамотой Министерства сельского хозяйства и продовольствия Республики Татарстан.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Птицефабрика «Яратель»</dc:title>
  <dc:creator>Фанис Г. Нигаматуллин</dc:creator>
  <cp:lastModifiedBy>Мирзабулатова</cp:lastModifiedBy>
  <cp:revision>190</cp:revision>
  <cp:lastPrinted>2022-04-27T11:32:46Z</cp:lastPrinted>
  <dcterms:created xsi:type="dcterms:W3CDTF">2016-06-01T12:33:13Z</dcterms:created>
  <dcterms:modified xsi:type="dcterms:W3CDTF">2022-07-15T06:22:20Z</dcterms:modified>
</cp:coreProperties>
</file>