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</p:sldMasterIdLst>
  <p:notesMasterIdLst>
    <p:notesMasterId r:id="rId16"/>
  </p:notesMasterIdLst>
  <p:sldIdLst>
    <p:sldId id="402" r:id="rId2"/>
    <p:sldId id="458" r:id="rId3"/>
    <p:sldId id="436" r:id="rId4"/>
    <p:sldId id="451" r:id="rId5"/>
    <p:sldId id="447" r:id="rId6"/>
    <p:sldId id="462" r:id="rId7"/>
    <p:sldId id="453" r:id="rId8"/>
    <p:sldId id="454" r:id="rId9"/>
    <p:sldId id="455" r:id="rId10"/>
    <p:sldId id="460" r:id="rId11"/>
    <p:sldId id="459" r:id="rId12"/>
    <p:sldId id="456" r:id="rId13"/>
    <p:sldId id="457" r:id="rId14"/>
    <p:sldId id="446" r:id="rId15"/>
  </p:sldIdLst>
  <p:sldSz cx="9144000" cy="5143500" type="screen16x9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8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стеренко Инна Викторовна" initials="НИВ" lastIdx="3" clrIdx="0">
    <p:extLst>
      <p:ext uri="{19B8F6BF-5375-455C-9EA6-DF929625EA0E}">
        <p15:presenceInfo xmlns:p15="http://schemas.microsoft.com/office/powerpoint/2012/main" userId="S-1-5-21-21103544-468167670-21752507-15500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2424"/>
    <a:srgbClr val="FF6600"/>
    <a:srgbClr val="A47264"/>
    <a:srgbClr val="926255"/>
    <a:srgbClr val="DDA811"/>
    <a:srgbClr val="800000"/>
    <a:srgbClr val="1F86DB"/>
    <a:srgbClr val="33CCFF"/>
    <a:srgbClr val="486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6265" autoAdjust="0"/>
  </p:normalViewPr>
  <p:slideViewPr>
    <p:cSldViewPr>
      <p:cViewPr varScale="1">
        <p:scale>
          <a:sx n="69" d="100"/>
          <a:sy n="69" d="100"/>
        </p:scale>
        <p:origin x="66" y="432"/>
      </p:cViewPr>
      <p:guideLst>
        <p:guide orient="horz" pos="1620"/>
        <p:guide pos="2880"/>
      </p:guideLst>
    </p:cSldViewPr>
  </p:slideViewPr>
  <p:outlineViewPr>
    <p:cViewPr varScale="1">
      <p:scale>
        <a:sx n="170" d="200"/>
        <a:sy n="170" d="200"/>
      </p:scale>
      <p:origin x="384" y="93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8" y="-90"/>
      </p:cViewPr>
      <p:guideLst>
        <p:guide orient="horz" pos="2918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  <a:effectLst/>
              </a:rPr>
              <a:t>428,4 тыс. рублей</a:t>
            </a:r>
          </a:p>
        </c:rich>
      </c:tx>
      <c:layout>
        <c:manualLayout>
          <c:xMode val="edge"/>
          <c:yMode val="edge"/>
          <c:x val="0.40013912998017859"/>
          <c:y val="0.43739584490612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01774977182195"/>
          <c:y val="0.14338990112209757"/>
          <c:w val="0.78390832032094115"/>
          <c:h val="0.7467472981071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4A6-4B28-8294-17E0D743CA2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3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3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3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A6-4B28-8294-17E0D743CA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5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5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5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CC-4890-8C5B-6F3C2888FFA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lumMod val="60000"/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lumMod val="60000"/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lumMod val="60000"/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lumMod val="60000"/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lumMod val="60000"/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ECC-4890-8C5B-6F3C2888FFAD}"/>
              </c:ext>
            </c:extLst>
          </c:dPt>
          <c:dLbls>
            <c:dLbl>
              <c:idx val="0"/>
              <c:layout>
                <c:manualLayout>
                  <c:x val="-0.57070194009312658"/>
                  <c:y val="2.7774691699712755E-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Средства</a:t>
                    </a:r>
                    <a:r>
                      <a:rPr lang="ru-RU" b="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ru-RU" b="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регионального бюджета – 26 %</a:t>
                    </a:r>
                    <a:endParaRPr lang="ru-RU" b="0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95433351191204"/>
                      <c:h val="0.29778191312076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A6-4B28-8294-17E0D743CA29}"/>
                </c:ext>
              </c:extLst>
            </c:dLbl>
            <c:dLbl>
              <c:idx val="1"/>
              <c:layout>
                <c:manualLayout>
                  <c:x val="0.3759450184150534"/>
                  <c:y val="-0.737223780691034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rPr>
                      <a:t>Привлеченные</a:t>
                    </a:r>
                    <a:r>
                      <a:rPr lang="ru-RU" b="0" baseline="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rPr>
                      <a:t> внебюджетные средства - </a:t>
                    </a: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b="0" baseline="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rPr>
                      <a:t>8%</a:t>
                    </a: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endParaRPr lang="ru-RU" b="0" dirty="0">
                      <a:solidFill>
                        <a:srgbClr val="002060"/>
                      </a:solidFill>
                      <a:latin typeface="Georgia" panose="02040502050405020303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8638468734772"/>
                      <c:h val="0.239333129652260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A6-4B28-8294-17E0D743CA29}"/>
                </c:ext>
              </c:extLst>
            </c:dLbl>
            <c:dLbl>
              <c:idx val="2"/>
              <c:layout>
                <c:manualLayout>
                  <c:x val="-2.1147616037645308E-2"/>
                  <c:y val="0.758387956893678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rPr>
                      <a:t>Средства</a:t>
                    </a:r>
                    <a:r>
                      <a:rPr lang="ru-RU" b="0" baseline="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b="0" baseline="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rPr>
                      <a:t>федерального бюджета – 66%</a:t>
                    </a:r>
                    <a:endParaRPr lang="ru-RU" b="0" dirty="0">
                      <a:solidFill>
                        <a:srgbClr val="002060"/>
                      </a:solidFill>
                      <a:latin typeface="Georgia" panose="02040502050405020303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57948508068647"/>
                      <c:h val="0.226740362181979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CC-4890-8C5B-6F3C2888F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0000" cap="flat" cmpd="sng" algn="ctr">
                  <a:solidFill>
                    <a:schemeClr val="accent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Создание условий для обеспечения доступным и комфортным жильем сельского населения, семей
</c:v>
                </c:pt>
                <c:pt idx="1">
                  <c:v>Развитие рынка труда (кадрового потенциала) на сельских территориях, человек
</c:v>
                </c:pt>
                <c:pt idx="2">
                  <c:v>Создание и развитие инфраструктуры на сельских территориях, объектов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6-4B28-8294-17E0D743CA2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B7008-E590-413F-A3D6-A0C46910D623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B4738-EA8F-4306-A938-ED6DF494C030}">
      <dgm:prSet custT="1"/>
      <dgm:spPr/>
      <dgm:t>
        <a:bodyPr/>
        <a:lstStyle/>
        <a:p>
          <a:pPr rtl="0"/>
          <a:r>
            <a: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428,4 тыс. рублей</a:t>
          </a:r>
        </a:p>
      </dgm:t>
    </dgm:pt>
    <dgm:pt modelId="{63B64C76-A952-4792-904A-4C9EA60B1959}" type="parTrans" cxnId="{DC738603-FCC4-499C-9845-E71D6DD74750}">
      <dgm:prSet/>
      <dgm:spPr/>
      <dgm:t>
        <a:bodyPr/>
        <a:lstStyle/>
        <a:p>
          <a:endParaRPr lang="ru-RU"/>
        </a:p>
      </dgm:t>
    </dgm:pt>
    <dgm:pt modelId="{BA741430-CFC7-41A2-B83B-6010C8C1C81C}" type="sibTrans" cxnId="{DC738603-FCC4-499C-9845-E71D6DD74750}">
      <dgm:prSet/>
      <dgm:spPr/>
      <dgm:t>
        <a:bodyPr/>
        <a:lstStyle/>
        <a:p>
          <a:endParaRPr lang="ru-RU"/>
        </a:p>
      </dgm:t>
    </dgm:pt>
    <dgm:pt modelId="{9EDD026F-EF03-4B15-9467-B352D6B6A7E8}">
      <dgm:prSet/>
      <dgm:spPr/>
      <dgm:t>
        <a:bodyPr/>
        <a:lstStyle/>
        <a:p>
          <a:endParaRPr lang="ru-RU"/>
        </a:p>
      </dgm:t>
    </dgm:pt>
    <dgm:pt modelId="{07988122-C6F3-44E7-A399-FEBC4D2CCEDC}" type="parTrans" cxnId="{A7AFE452-BF73-4616-882E-E6B2C69BD5CE}">
      <dgm:prSet/>
      <dgm:spPr/>
      <dgm:t>
        <a:bodyPr/>
        <a:lstStyle/>
        <a:p>
          <a:endParaRPr lang="ru-RU"/>
        </a:p>
      </dgm:t>
    </dgm:pt>
    <dgm:pt modelId="{A8C5725D-B437-45D0-A565-D0724781BFDB}" type="sibTrans" cxnId="{A7AFE452-BF73-4616-882E-E6B2C69BD5CE}">
      <dgm:prSet/>
      <dgm:spPr/>
      <dgm:t>
        <a:bodyPr/>
        <a:lstStyle/>
        <a:p>
          <a:endParaRPr lang="ru-RU"/>
        </a:p>
      </dgm:t>
    </dgm:pt>
    <dgm:pt modelId="{E5AF2B8E-C21D-4E3B-8C64-44BB3F63C975}">
      <dgm:prSet/>
      <dgm:spPr/>
      <dgm:t>
        <a:bodyPr/>
        <a:lstStyle/>
        <a:p>
          <a:pPr rtl="0"/>
          <a:endParaRPr lang="ru-RU" dirty="0"/>
        </a:p>
      </dgm:t>
    </dgm:pt>
    <dgm:pt modelId="{AB480B72-A2A7-4447-A6D2-C4A39D48E7B0}" type="parTrans" cxnId="{B71187F8-E140-4EEB-8735-867CB470E929}">
      <dgm:prSet/>
      <dgm:spPr/>
      <dgm:t>
        <a:bodyPr/>
        <a:lstStyle/>
        <a:p>
          <a:endParaRPr lang="ru-RU"/>
        </a:p>
      </dgm:t>
    </dgm:pt>
    <dgm:pt modelId="{8554C38D-0019-43B8-A974-7B42E634929A}" type="sibTrans" cxnId="{B71187F8-E140-4EEB-8735-867CB470E929}">
      <dgm:prSet/>
      <dgm:spPr/>
      <dgm:t>
        <a:bodyPr/>
        <a:lstStyle/>
        <a:p>
          <a:endParaRPr lang="ru-RU"/>
        </a:p>
      </dgm:t>
    </dgm:pt>
    <dgm:pt modelId="{4655A681-6839-4937-9D8B-EE3833AEE1D0}">
      <dgm:prSet/>
      <dgm:spPr/>
      <dgm:t>
        <a:bodyPr/>
        <a:lstStyle/>
        <a:p>
          <a:endParaRPr lang="ru-RU"/>
        </a:p>
      </dgm:t>
    </dgm:pt>
    <dgm:pt modelId="{064C7139-752D-4833-AFE0-8D488AEEF993}" type="parTrans" cxnId="{AFF91AD7-ACC4-4593-9A36-E47AD96135A3}">
      <dgm:prSet/>
      <dgm:spPr/>
      <dgm:t>
        <a:bodyPr/>
        <a:lstStyle/>
        <a:p>
          <a:endParaRPr lang="ru-RU"/>
        </a:p>
      </dgm:t>
    </dgm:pt>
    <dgm:pt modelId="{FD381E78-096F-46AD-B12D-CEE0A6FEC8F7}" type="sibTrans" cxnId="{AFF91AD7-ACC4-4593-9A36-E47AD96135A3}">
      <dgm:prSet/>
      <dgm:spPr/>
      <dgm:t>
        <a:bodyPr/>
        <a:lstStyle/>
        <a:p>
          <a:endParaRPr lang="ru-RU"/>
        </a:p>
      </dgm:t>
    </dgm:pt>
    <dgm:pt modelId="{35375381-21B7-4EC9-B0BA-E1A52412CBAC}">
      <dgm:prSet custT="1"/>
      <dgm:spPr/>
      <dgm:t>
        <a:bodyPr/>
        <a:lstStyle/>
        <a:p>
          <a:r>
            <a: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объекта</a:t>
          </a:r>
        </a:p>
      </dgm:t>
    </dgm:pt>
    <dgm:pt modelId="{07B13138-8248-42C1-A222-3B3FA9BFFA77}" type="parTrans" cxnId="{D946FA8B-51D8-4DE6-B6AB-65BB2729DB57}">
      <dgm:prSet/>
      <dgm:spPr/>
      <dgm:t>
        <a:bodyPr/>
        <a:lstStyle/>
        <a:p>
          <a:endParaRPr lang="ru-RU"/>
        </a:p>
      </dgm:t>
    </dgm:pt>
    <dgm:pt modelId="{01E436D1-82AC-4960-8C3F-1388A77E4216}" type="sibTrans" cxnId="{D946FA8B-51D8-4DE6-B6AB-65BB2729DB57}">
      <dgm:prSet/>
      <dgm:spPr/>
      <dgm:t>
        <a:bodyPr/>
        <a:lstStyle/>
        <a:p>
          <a:endParaRPr lang="ru-RU"/>
        </a:p>
      </dgm:t>
    </dgm:pt>
    <dgm:pt modelId="{00893699-C210-4829-9FDE-6361B667B287}">
      <dgm:prSet custT="1"/>
      <dgm:spPr/>
      <dgm:t>
        <a:bodyPr/>
        <a:lstStyle/>
        <a:p>
          <a:r>
            <a: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Стадион</a:t>
          </a:r>
          <a:r>
            <a:rPr lang="ru-RU" sz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80,1 тыс. рублей</a:t>
          </a:r>
          <a:endParaRPr lang="ru-RU" sz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50F1C-C976-496F-8294-2E4918176078}" type="parTrans" cxnId="{7CC133F9-AD26-4976-A36D-D4115E9A0937}">
      <dgm:prSet/>
      <dgm:spPr/>
      <dgm:t>
        <a:bodyPr/>
        <a:lstStyle/>
        <a:p>
          <a:endParaRPr lang="ru-RU"/>
        </a:p>
      </dgm:t>
    </dgm:pt>
    <dgm:pt modelId="{D2A5D2BC-3600-4565-A17C-8EB9A42C5763}" type="sibTrans" cxnId="{7CC133F9-AD26-4976-A36D-D4115E9A0937}">
      <dgm:prSet/>
      <dgm:spPr/>
      <dgm:t>
        <a:bodyPr/>
        <a:lstStyle/>
        <a:p>
          <a:endParaRPr lang="ru-RU"/>
        </a:p>
      </dgm:t>
    </dgm:pt>
    <dgm:pt modelId="{72194B58-9BA9-4293-8387-0C92E40C100D}">
      <dgm:prSet custT="1"/>
      <dgm:spPr/>
      <dgm:t>
        <a:bodyPr/>
        <a:lstStyle/>
        <a:p>
          <a:r>
            <a: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Канализационные</a:t>
          </a:r>
          <a:r>
            <a:rPr lang="ru-RU" sz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сети</a:t>
          </a:r>
        </a:p>
        <a:p>
          <a:r>
            <a:rPr lang="ru-RU" sz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41,0 тыс. рублей </a:t>
          </a:r>
          <a:endParaRPr lang="ru-RU" sz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C4488-B025-4D3F-B9F2-83B7FC40BD40}" type="parTrans" cxnId="{1C902B48-AFB8-4219-ADC8-3808D1F55386}">
      <dgm:prSet/>
      <dgm:spPr/>
      <dgm:t>
        <a:bodyPr/>
        <a:lstStyle/>
        <a:p>
          <a:endParaRPr lang="ru-RU"/>
        </a:p>
      </dgm:t>
    </dgm:pt>
    <dgm:pt modelId="{014800EF-1F3E-4184-B649-7C738BEA05D2}" type="sibTrans" cxnId="{1C902B48-AFB8-4219-ADC8-3808D1F55386}">
      <dgm:prSet/>
      <dgm:spPr/>
      <dgm:t>
        <a:bodyPr/>
        <a:lstStyle/>
        <a:p>
          <a:endParaRPr lang="ru-RU"/>
        </a:p>
      </dgm:t>
    </dgm:pt>
    <dgm:pt modelId="{E306BF64-17B2-4DF9-BD93-16E90327B581}">
      <dgm:prSet custT="1"/>
      <dgm:spPr/>
      <dgm:t>
        <a:bodyPr/>
        <a:lstStyle/>
        <a:p>
          <a:r>
            <a: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 Культуры</a:t>
          </a:r>
        </a:p>
        <a:p>
          <a:r>
            <a: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307,3 тыс. рублей</a:t>
          </a:r>
        </a:p>
      </dgm:t>
    </dgm:pt>
    <dgm:pt modelId="{78D7C9B5-2A18-4F7D-AE93-60F82C4489F1}" type="parTrans" cxnId="{58FD15EC-31C7-4A61-BEBA-8692B7AAFA02}">
      <dgm:prSet/>
      <dgm:spPr/>
      <dgm:t>
        <a:bodyPr/>
        <a:lstStyle/>
        <a:p>
          <a:endParaRPr lang="ru-RU"/>
        </a:p>
      </dgm:t>
    </dgm:pt>
    <dgm:pt modelId="{EEB84D8D-0DAE-4470-9985-BB6C7F42080B}" type="sibTrans" cxnId="{58FD15EC-31C7-4A61-BEBA-8692B7AAFA02}">
      <dgm:prSet/>
      <dgm:spPr/>
      <dgm:t>
        <a:bodyPr/>
        <a:lstStyle/>
        <a:p>
          <a:endParaRPr lang="ru-RU"/>
        </a:p>
      </dgm:t>
    </dgm:pt>
    <dgm:pt modelId="{7A677F49-C8EE-4FEE-9E95-7E933EC3B8B7}" type="pres">
      <dgm:prSet presAssocID="{551B7008-E590-413F-A3D6-A0C46910D6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8FB998-1366-47EC-BC56-D34C8D111004}" type="pres">
      <dgm:prSet presAssocID="{D50B4738-EA8F-4306-A938-ED6DF494C030}" presName="centerShape" presStyleLbl="node0" presStyleIdx="0" presStyleCnt="1" custScaleX="341808" custScaleY="142339" custLinFactNeighborX="-457" custLinFactNeighborY="-2288"/>
      <dgm:spPr/>
    </dgm:pt>
    <dgm:pt modelId="{E2A4416A-D0D7-4A4F-8A35-4A872ACCBD80}" type="pres">
      <dgm:prSet presAssocID="{07B13138-8248-42C1-A222-3B3FA9BFFA77}" presName="Name9" presStyleLbl="parChTrans1D2" presStyleIdx="0" presStyleCnt="4"/>
      <dgm:spPr/>
    </dgm:pt>
    <dgm:pt modelId="{6DD638FD-E773-4062-AE06-774D37F1BA57}" type="pres">
      <dgm:prSet presAssocID="{07B13138-8248-42C1-A222-3B3FA9BFFA77}" presName="connTx" presStyleLbl="parChTrans1D2" presStyleIdx="0" presStyleCnt="4"/>
      <dgm:spPr/>
    </dgm:pt>
    <dgm:pt modelId="{9233BF8E-3EBF-4306-A1AE-40D892913CA0}" type="pres">
      <dgm:prSet presAssocID="{35375381-21B7-4EC9-B0BA-E1A52412CBAC}" presName="node" presStyleLbl="node1" presStyleIdx="0" presStyleCnt="4" custScaleX="190716" custScaleY="70421">
        <dgm:presLayoutVars>
          <dgm:bulletEnabled val="1"/>
        </dgm:presLayoutVars>
      </dgm:prSet>
      <dgm:spPr/>
    </dgm:pt>
    <dgm:pt modelId="{82F02960-C34E-48EA-B666-A85FF0DB8EB5}" type="pres">
      <dgm:prSet presAssocID="{5E250F1C-C976-496F-8294-2E4918176078}" presName="Name9" presStyleLbl="parChTrans1D2" presStyleIdx="1" presStyleCnt="4"/>
      <dgm:spPr/>
    </dgm:pt>
    <dgm:pt modelId="{358D65BF-9BC4-490F-97C1-129D48B6A0A7}" type="pres">
      <dgm:prSet presAssocID="{5E250F1C-C976-496F-8294-2E4918176078}" presName="connTx" presStyleLbl="parChTrans1D2" presStyleIdx="1" presStyleCnt="4"/>
      <dgm:spPr/>
    </dgm:pt>
    <dgm:pt modelId="{E25442D3-3629-471A-B1B4-649C1AAF1093}" type="pres">
      <dgm:prSet presAssocID="{00893699-C210-4829-9FDE-6361B667B287}" presName="node" presStyleLbl="node1" presStyleIdx="1" presStyleCnt="4" custScaleX="163133" custScaleY="116317" custRadScaleRad="248410" custRadScaleInc="-650">
        <dgm:presLayoutVars>
          <dgm:bulletEnabled val="1"/>
        </dgm:presLayoutVars>
      </dgm:prSet>
      <dgm:spPr/>
    </dgm:pt>
    <dgm:pt modelId="{2C59DE16-0CF8-40E6-A214-6466985E3489}" type="pres">
      <dgm:prSet presAssocID="{714C4488-B025-4D3F-B9F2-83B7FC40BD40}" presName="Name9" presStyleLbl="parChTrans1D2" presStyleIdx="2" presStyleCnt="4"/>
      <dgm:spPr/>
    </dgm:pt>
    <dgm:pt modelId="{628DB15C-FF6C-4593-A434-071E4ED627B5}" type="pres">
      <dgm:prSet presAssocID="{714C4488-B025-4D3F-B9F2-83B7FC40BD40}" presName="connTx" presStyleLbl="parChTrans1D2" presStyleIdx="2" presStyleCnt="4"/>
      <dgm:spPr/>
    </dgm:pt>
    <dgm:pt modelId="{B53AD940-F643-4D1F-A9C3-11FF12664275}" type="pres">
      <dgm:prSet presAssocID="{72194B58-9BA9-4293-8387-0C92E40C100D}" presName="node" presStyleLbl="node1" presStyleIdx="2" presStyleCnt="4" custScaleX="241746" custScaleY="109386" custRadScaleRad="110417" custRadScaleInc="-3184">
        <dgm:presLayoutVars>
          <dgm:bulletEnabled val="1"/>
        </dgm:presLayoutVars>
      </dgm:prSet>
      <dgm:spPr/>
    </dgm:pt>
    <dgm:pt modelId="{44AC09AB-D40B-47AF-AEF0-944A9F405D50}" type="pres">
      <dgm:prSet presAssocID="{78D7C9B5-2A18-4F7D-AE93-60F82C4489F1}" presName="Name9" presStyleLbl="parChTrans1D2" presStyleIdx="3" presStyleCnt="4"/>
      <dgm:spPr/>
    </dgm:pt>
    <dgm:pt modelId="{385C1E03-1735-460B-A348-AFA6B0242F18}" type="pres">
      <dgm:prSet presAssocID="{78D7C9B5-2A18-4F7D-AE93-60F82C4489F1}" presName="connTx" presStyleLbl="parChTrans1D2" presStyleIdx="3" presStyleCnt="4"/>
      <dgm:spPr/>
    </dgm:pt>
    <dgm:pt modelId="{08078E42-7AD7-45A7-8D99-4D06563CDEA7}" type="pres">
      <dgm:prSet presAssocID="{E306BF64-17B2-4DF9-BD93-16E90327B581}" presName="node" presStyleLbl="node1" presStyleIdx="3" presStyleCnt="4" custScaleX="176995" custScaleY="132724" custRadScaleRad="244005" custRadScaleInc="905">
        <dgm:presLayoutVars>
          <dgm:bulletEnabled val="1"/>
        </dgm:presLayoutVars>
      </dgm:prSet>
      <dgm:spPr/>
    </dgm:pt>
  </dgm:ptLst>
  <dgm:cxnLst>
    <dgm:cxn modelId="{DC738603-FCC4-499C-9845-E71D6DD74750}" srcId="{551B7008-E590-413F-A3D6-A0C46910D623}" destId="{D50B4738-EA8F-4306-A938-ED6DF494C030}" srcOrd="0" destOrd="0" parTransId="{63B64C76-A952-4792-904A-4C9EA60B1959}" sibTransId="{BA741430-CFC7-41A2-B83B-6010C8C1C81C}"/>
    <dgm:cxn modelId="{87C4B203-8D88-4028-A7FB-FF0C10FF4205}" type="presOf" srcId="{E306BF64-17B2-4DF9-BD93-16E90327B581}" destId="{08078E42-7AD7-45A7-8D99-4D06563CDEA7}" srcOrd="0" destOrd="0" presId="urn:microsoft.com/office/officeart/2005/8/layout/radial1"/>
    <dgm:cxn modelId="{BC4F102A-493E-4076-A141-4872FEF726B8}" type="presOf" srcId="{78D7C9B5-2A18-4F7D-AE93-60F82C4489F1}" destId="{44AC09AB-D40B-47AF-AEF0-944A9F405D50}" srcOrd="0" destOrd="0" presId="urn:microsoft.com/office/officeart/2005/8/layout/radial1"/>
    <dgm:cxn modelId="{09840D36-746F-4FD6-BA89-35A56034CB52}" type="presOf" srcId="{00893699-C210-4829-9FDE-6361B667B287}" destId="{E25442D3-3629-471A-B1B4-649C1AAF1093}" srcOrd="0" destOrd="0" presId="urn:microsoft.com/office/officeart/2005/8/layout/radial1"/>
    <dgm:cxn modelId="{C88F7F3F-B04E-4D2D-9AAF-B131B8BA5E7B}" type="presOf" srcId="{714C4488-B025-4D3F-B9F2-83B7FC40BD40}" destId="{2C59DE16-0CF8-40E6-A214-6466985E3489}" srcOrd="0" destOrd="0" presId="urn:microsoft.com/office/officeart/2005/8/layout/radial1"/>
    <dgm:cxn modelId="{1C902B48-AFB8-4219-ADC8-3808D1F55386}" srcId="{D50B4738-EA8F-4306-A938-ED6DF494C030}" destId="{72194B58-9BA9-4293-8387-0C92E40C100D}" srcOrd="2" destOrd="0" parTransId="{714C4488-B025-4D3F-B9F2-83B7FC40BD40}" sibTransId="{014800EF-1F3E-4184-B649-7C738BEA05D2}"/>
    <dgm:cxn modelId="{A7AFE452-BF73-4616-882E-E6B2C69BD5CE}" srcId="{551B7008-E590-413F-A3D6-A0C46910D623}" destId="{9EDD026F-EF03-4B15-9467-B352D6B6A7E8}" srcOrd="1" destOrd="0" parTransId="{07988122-C6F3-44E7-A399-FEBC4D2CCEDC}" sibTransId="{A8C5725D-B437-45D0-A565-D0724781BFDB}"/>
    <dgm:cxn modelId="{7A657875-B4DE-4EB0-A7F7-907AEDB4F6F3}" type="presOf" srcId="{07B13138-8248-42C1-A222-3B3FA9BFFA77}" destId="{6DD638FD-E773-4062-AE06-774D37F1BA57}" srcOrd="1" destOrd="0" presId="urn:microsoft.com/office/officeart/2005/8/layout/radial1"/>
    <dgm:cxn modelId="{01418A85-BE01-4F48-BBB3-9A7455A3BCE9}" type="presOf" srcId="{5E250F1C-C976-496F-8294-2E4918176078}" destId="{358D65BF-9BC4-490F-97C1-129D48B6A0A7}" srcOrd="1" destOrd="0" presId="urn:microsoft.com/office/officeart/2005/8/layout/radial1"/>
    <dgm:cxn modelId="{8036F185-C7CD-479B-A5FE-F31A827FE805}" type="presOf" srcId="{551B7008-E590-413F-A3D6-A0C46910D623}" destId="{7A677F49-C8EE-4FEE-9E95-7E933EC3B8B7}" srcOrd="0" destOrd="0" presId="urn:microsoft.com/office/officeart/2005/8/layout/radial1"/>
    <dgm:cxn modelId="{6FB67E87-A5E6-49AD-9B40-28EE0FF3D846}" type="presOf" srcId="{D50B4738-EA8F-4306-A938-ED6DF494C030}" destId="{258FB998-1366-47EC-BC56-D34C8D111004}" srcOrd="0" destOrd="0" presId="urn:microsoft.com/office/officeart/2005/8/layout/radial1"/>
    <dgm:cxn modelId="{D946FA8B-51D8-4DE6-B6AB-65BB2729DB57}" srcId="{D50B4738-EA8F-4306-A938-ED6DF494C030}" destId="{35375381-21B7-4EC9-B0BA-E1A52412CBAC}" srcOrd="0" destOrd="0" parTransId="{07B13138-8248-42C1-A222-3B3FA9BFFA77}" sibTransId="{01E436D1-82AC-4960-8C3F-1388A77E4216}"/>
    <dgm:cxn modelId="{9365C68E-82E5-4276-80D4-D93F5368CDFA}" type="presOf" srcId="{714C4488-B025-4D3F-B9F2-83B7FC40BD40}" destId="{628DB15C-FF6C-4593-A434-071E4ED627B5}" srcOrd="1" destOrd="0" presId="urn:microsoft.com/office/officeart/2005/8/layout/radial1"/>
    <dgm:cxn modelId="{380C7F96-CE12-447F-9F5F-F31F81245528}" type="presOf" srcId="{5E250F1C-C976-496F-8294-2E4918176078}" destId="{82F02960-C34E-48EA-B666-A85FF0DB8EB5}" srcOrd="0" destOrd="0" presId="urn:microsoft.com/office/officeart/2005/8/layout/radial1"/>
    <dgm:cxn modelId="{DBB0F19F-0871-4CE0-832B-72D7EB41BCA3}" type="presOf" srcId="{07B13138-8248-42C1-A222-3B3FA9BFFA77}" destId="{E2A4416A-D0D7-4A4F-8A35-4A872ACCBD80}" srcOrd="0" destOrd="0" presId="urn:microsoft.com/office/officeart/2005/8/layout/radial1"/>
    <dgm:cxn modelId="{3607E7BB-68B3-4705-951D-84811DF90831}" type="presOf" srcId="{35375381-21B7-4EC9-B0BA-E1A52412CBAC}" destId="{9233BF8E-3EBF-4306-A1AE-40D892913CA0}" srcOrd="0" destOrd="0" presId="urn:microsoft.com/office/officeart/2005/8/layout/radial1"/>
    <dgm:cxn modelId="{AFF91AD7-ACC4-4593-9A36-E47AD96135A3}" srcId="{551B7008-E590-413F-A3D6-A0C46910D623}" destId="{4655A681-6839-4937-9D8B-EE3833AEE1D0}" srcOrd="2" destOrd="0" parTransId="{064C7139-752D-4833-AFE0-8D488AEEF993}" sibTransId="{FD381E78-096F-46AD-B12D-CEE0A6FEC8F7}"/>
    <dgm:cxn modelId="{FC188EE5-2A39-48F2-A737-2083666B64B0}" type="presOf" srcId="{78D7C9B5-2A18-4F7D-AE93-60F82C4489F1}" destId="{385C1E03-1735-460B-A348-AFA6B0242F18}" srcOrd="1" destOrd="0" presId="urn:microsoft.com/office/officeart/2005/8/layout/radial1"/>
    <dgm:cxn modelId="{92E9C0EB-ABE1-4AF5-9033-D8643B354C5D}" type="presOf" srcId="{72194B58-9BA9-4293-8387-0C92E40C100D}" destId="{B53AD940-F643-4D1F-A9C3-11FF12664275}" srcOrd="0" destOrd="0" presId="urn:microsoft.com/office/officeart/2005/8/layout/radial1"/>
    <dgm:cxn modelId="{58FD15EC-31C7-4A61-BEBA-8692B7AAFA02}" srcId="{D50B4738-EA8F-4306-A938-ED6DF494C030}" destId="{E306BF64-17B2-4DF9-BD93-16E90327B581}" srcOrd="3" destOrd="0" parTransId="{78D7C9B5-2A18-4F7D-AE93-60F82C4489F1}" sibTransId="{EEB84D8D-0DAE-4470-9985-BB6C7F42080B}"/>
    <dgm:cxn modelId="{B71187F8-E140-4EEB-8735-867CB470E929}" srcId="{9EDD026F-EF03-4B15-9467-B352D6B6A7E8}" destId="{E5AF2B8E-C21D-4E3B-8C64-44BB3F63C975}" srcOrd="0" destOrd="0" parTransId="{AB480B72-A2A7-4447-A6D2-C4A39D48E7B0}" sibTransId="{8554C38D-0019-43B8-A974-7B42E634929A}"/>
    <dgm:cxn modelId="{7CC133F9-AD26-4976-A36D-D4115E9A0937}" srcId="{D50B4738-EA8F-4306-A938-ED6DF494C030}" destId="{00893699-C210-4829-9FDE-6361B667B287}" srcOrd="1" destOrd="0" parTransId="{5E250F1C-C976-496F-8294-2E4918176078}" sibTransId="{D2A5D2BC-3600-4565-A17C-8EB9A42C5763}"/>
    <dgm:cxn modelId="{A1772F13-C7F9-4A33-96C9-6B6B2B0B5F6D}" type="presParOf" srcId="{7A677F49-C8EE-4FEE-9E95-7E933EC3B8B7}" destId="{258FB998-1366-47EC-BC56-D34C8D111004}" srcOrd="0" destOrd="0" presId="urn:microsoft.com/office/officeart/2005/8/layout/radial1"/>
    <dgm:cxn modelId="{0ACEC364-3541-416C-BC6C-781D7F0032B5}" type="presParOf" srcId="{7A677F49-C8EE-4FEE-9E95-7E933EC3B8B7}" destId="{E2A4416A-D0D7-4A4F-8A35-4A872ACCBD80}" srcOrd="1" destOrd="0" presId="urn:microsoft.com/office/officeart/2005/8/layout/radial1"/>
    <dgm:cxn modelId="{E6B4AF54-76E4-4F0F-8133-D0021241E868}" type="presParOf" srcId="{E2A4416A-D0D7-4A4F-8A35-4A872ACCBD80}" destId="{6DD638FD-E773-4062-AE06-774D37F1BA57}" srcOrd="0" destOrd="0" presId="urn:microsoft.com/office/officeart/2005/8/layout/radial1"/>
    <dgm:cxn modelId="{6F6E1FF1-0126-4E99-ACA1-282AAEA9A515}" type="presParOf" srcId="{7A677F49-C8EE-4FEE-9E95-7E933EC3B8B7}" destId="{9233BF8E-3EBF-4306-A1AE-40D892913CA0}" srcOrd="2" destOrd="0" presId="urn:microsoft.com/office/officeart/2005/8/layout/radial1"/>
    <dgm:cxn modelId="{EC718FC2-62DA-4CCF-8DD6-B8BEB2E73B81}" type="presParOf" srcId="{7A677F49-C8EE-4FEE-9E95-7E933EC3B8B7}" destId="{82F02960-C34E-48EA-B666-A85FF0DB8EB5}" srcOrd="3" destOrd="0" presId="urn:microsoft.com/office/officeart/2005/8/layout/radial1"/>
    <dgm:cxn modelId="{7EBEF83A-CE64-497C-9930-0BE053533C64}" type="presParOf" srcId="{82F02960-C34E-48EA-B666-A85FF0DB8EB5}" destId="{358D65BF-9BC4-490F-97C1-129D48B6A0A7}" srcOrd="0" destOrd="0" presId="urn:microsoft.com/office/officeart/2005/8/layout/radial1"/>
    <dgm:cxn modelId="{3ECB80D9-6A00-44C3-A6B4-303A5CFD6B56}" type="presParOf" srcId="{7A677F49-C8EE-4FEE-9E95-7E933EC3B8B7}" destId="{E25442D3-3629-471A-B1B4-649C1AAF1093}" srcOrd="4" destOrd="0" presId="urn:microsoft.com/office/officeart/2005/8/layout/radial1"/>
    <dgm:cxn modelId="{BD4F9255-9412-4A3D-BD83-26B06C4E144A}" type="presParOf" srcId="{7A677F49-C8EE-4FEE-9E95-7E933EC3B8B7}" destId="{2C59DE16-0CF8-40E6-A214-6466985E3489}" srcOrd="5" destOrd="0" presId="urn:microsoft.com/office/officeart/2005/8/layout/radial1"/>
    <dgm:cxn modelId="{2A5FB10D-7F70-4F53-BC5F-2A0FA094DEA9}" type="presParOf" srcId="{2C59DE16-0CF8-40E6-A214-6466985E3489}" destId="{628DB15C-FF6C-4593-A434-071E4ED627B5}" srcOrd="0" destOrd="0" presId="urn:microsoft.com/office/officeart/2005/8/layout/radial1"/>
    <dgm:cxn modelId="{8362141A-25D8-4A45-B335-75D33C72BFA1}" type="presParOf" srcId="{7A677F49-C8EE-4FEE-9E95-7E933EC3B8B7}" destId="{B53AD940-F643-4D1F-A9C3-11FF12664275}" srcOrd="6" destOrd="0" presId="urn:microsoft.com/office/officeart/2005/8/layout/radial1"/>
    <dgm:cxn modelId="{26E85B34-E26B-4E3C-AB7A-CCE5B0212E07}" type="presParOf" srcId="{7A677F49-C8EE-4FEE-9E95-7E933EC3B8B7}" destId="{44AC09AB-D40B-47AF-AEF0-944A9F405D50}" srcOrd="7" destOrd="0" presId="urn:microsoft.com/office/officeart/2005/8/layout/radial1"/>
    <dgm:cxn modelId="{03CEBD91-63EC-48CA-8B9A-812E6E9DC814}" type="presParOf" srcId="{44AC09AB-D40B-47AF-AEF0-944A9F405D50}" destId="{385C1E03-1735-460B-A348-AFA6B0242F18}" srcOrd="0" destOrd="0" presId="urn:microsoft.com/office/officeart/2005/8/layout/radial1"/>
    <dgm:cxn modelId="{4BADBD3B-530E-4AAD-8511-FF86EF556E75}" type="presParOf" srcId="{7A677F49-C8EE-4FEE-9E95-7E933EC3B8B7}" destId="{08078E42-7AD7-45A7-8D99-4D06563CDEA7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B998-1366-47EC-BC56-D34C8D111004}">
      <dsp:nvSpPr>
        <dsp:cNvPr id="0" name=""/>
        <dsp:cNvSpPr/>
      </dsp:nvSpPr>
      <dsp:spPr>
        <a:xfrm>
          <a:off x="2574318" y="903493"/>
          <a:ext cx="3258005" cy="13567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428,4 тыс. рублей</a:t>
          </a:r>
        </a:p>
      </dsp:txBody>
      <dsp:txXfrm>
        <a:off x="3051442" y="1102182"/>
        <a:ext cx="2303757" cy="959352"/>
      </dsp:txXfrm>
    </dsp:sp>
    <dsp:sp modelId="{E2A4416A-D0D7-4A4F-8A35-4A872ACCBD80}">
      <dsp:nvSpPr>
        <dsp:cNvPr id="0" name=""/>
        <dsp:cNvSpPr/>
      </dsp:nvSpPr>
      <dsp:spPr>
        <a:xfrm rot="16232927">
          <a:off x="4125310" y="807919"/>
          <a:ext cx="170652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70652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06369" y="813910"/>
        <a:ext cx="8532" cy="8532"/>
      </dsp:txXfrm>
    </dsp:sp>
    <dsp:sp modelId="{9233BF8E-3EBF-4306-A1AE-40D892913CA0}">
      <dsp:nvSpPr>
        <dsp:cNvPr id="0" name=""/>
        <dsp:cNvSpPr/>
      </dsp:nvSpPr>
      <dsp:spPr>
        <a:xfrm>
          <a:off x="3305745" y="61625"/>
          <a:ext cx="1817844" cy="6712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объекта</a:t>
          </a:r>
        </a:p>
      </dsp:txBody>
      <dsp:txXfrm>
        <a:off x="3571962" y="159924"/>
        <a:ext cx="1285410" cy="474632"/>
      </dsp:txXfrm>
    </dsp:sp>
    <dsp:sp modelId="{82F02960-C34E-48EA-B666-A85FF0DB8EB5}">
      <dsp:nvSpPr>
        <dsp:cNvPr id="0" name=""/>
        <dsp:cNvSpPr/>
      </dsp:nvSpPr>
      <dsp:spPr>
        <a:xfrm rot="45607">
          <a:off x="5831467" y="1597777"/>
          <a:ext cx="689682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689682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159067" y="1590792"/>
        <a:ext cx="34484" cy="34484"/>
      </dsp:txXfrm>
    </dsp:sp>
    <dsp:sp modelId="{E25442D3-3629-471A-B1B4-649C1AAF1093}">
      <dsp:nvSpPr>
        <dsp:cNvPr id="0" name=""/>
        <dsp:cNvSpPr/>
      </dsp:nvSpPr>
      <dsp:spPr>
        <a:xfrm>
          <a:off x="6520985" y="1068574"/>
          <a:ext cx="1554932" cy="11086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Стадион</a:t>
          </a:r>
          <a:r>
            <a:rPr lang="ru-RU" sz="1200" kern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80,1 тыс. рублей</a:t>
          </a:r>
          <a:endParaRPr lang="ru-RU" sz="1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8700" y="1230939"/>
        <a:ext cx="1099502" cy="783966"/>
      </dsp:txXfrm>
    </dsp:sp>
    <dsp:sp modelId="{2C59DE16-0CF8-40E6-A214-6466985E3489}">
      <dsp:nvSpPr>
        <dsp:cNvPr id="0" name=""/>
        <dsp:cNvSpPr/>
      </dsp:nvSpPr>
      <dsp:spPr>
        <a:xfrm rot="5284712">
          <a:off x="4148569" y="2330051"/>
          <a:ext cx="160393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160393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24756" y="2336298"/>
        <a:ext cx="8019" cy="8019"/>
      </dsp:txXfrm>
    </dsp:sp>
    <dsp:sp modelId="{B53AD940-F643-4D1F-A9C3-11FF12664275}">
      <dsp:nvSpPr>
        <dsp:cNvPr id="0" name=""/>
        <dsp:cNvSpPr/>
      </dsp:nvSpPr>
      <dsp:spPr>
        <a:xfrm>
          <a:off x="3096819" y="2420400"/>
          <a:ext cx="2304246" cy="1042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Канализационные</a:t>
          </a:r>
          <a:r>
            <a:rPr lang="ru-RU" sz="1200" kern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сети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41,0 тыс. рублей </a:t>
          </a:r>
          <a:endParaRPr lang="ru-RU" sz="1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268" y="2573090"/>
        <a:ext cx="1629348" cy="737252"/>
      </dsp:txXfrm>
    </dsp:sp>
    <dsp:sp modelId="{44AC09AB-D40B-47AF-AEF0-944A9F405D50}">
      <dsp:nvSpPr>
        <dsp:cNvPr id="0" name=""/>
        <dsp:cNvSpPr/>
      </dsp:nvSpPr>
      <dsp:spPr>
        <a:xfrm rot="10759815">
          <a:off x="2029014" y="1593827"/>
          <a:ext cx="545963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545963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288347" y="1590435"/>
        <a:ext cx="27298" cy="27298"/>
      </dsp:txXfrm>
    </dsp:sp>
    <dsp:sp modelId="{08078E42-7AD7-45A7-8D99-4D06563CDEA7}">
      <dsp:nvSpPr>
        <dsp:cNvPr id="0" name=""/>
        <dsp:cNvSpPr/>
      </dsp:nvSpPr>
      <dsp:spPr>
        <a:xfrm>
          <a:off x="342075" y="984593"/>
          <a:ext cx="1687060" cy="12650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 Культуры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307,3 тыс. рублей</a:t>
          </a:r>
        </a:p>
      </dsp:txBody>
      <dsp:txXfrm>
        <a:off x="589139" y="1169860"/>
        <a:ext cx="1192932" cy="894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0.16959</cdr:x>
      <cdr:y>0.2</cdr:y>
    </cdr:from>
    <cdr:to>
      <cdr:x>0.3818</cdr:x>
      <cdr:y>0.26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D167A56A-AF57-45BB-ACE5-B72151C7DD0C}"/>
            </a:ext>
          </a:extLst>
        </cdr:cNvPr>
        <cdr:cNvCxnSpPr/>
      </cdr:nvCxnSpPr>
      <cdr:spPr>
        <a:xfrm xmlns:a="http://schemas.openxmlformats.org/drawingml/2006/main" flipH="1" flipV="1">
          <a:off x="1323494" y="720080"/>
          <a:ext cx="1656184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0.55711</cdr:x>
      <cdr:y>0.18233</cdr:y>
    </cdr:from>
    <cdr:to>
      <cdr:x>0.76118</cdr:x>
      <cdr:y>0.24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B170A7D4-A354-4ABB-A3D2-F50527C06C86}"/>
            </a:ext>
          </a:extLst>
        </cdr:cNvPr>
        <cdr:cNvCxnSpPr/>
      </cdr:nvCxnSpPr>
      <cdr:spPr>
        <a:xfrm xmlns:a="http://schemas.openxmlformats.org/drawingml/2006/main" flipH="1">
          <a:off x="4347830" y="656456"/>
          <a:ext cx="1592560" cy="2076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0.20649</cdr:x>
      <cdr:y>0.54</cdr:y>
    </cdr:from>
    <cdr:to>
      <cdr:x>0.52021</cdr:x>
      <cdr:y>0.8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C8F8B846-E318-4DC0-A93B-3A4E6C323207}"/>
            </a:ext>
          </a:extLst>
        </cdr:cNvPr>
        <cdr:cNvCxnSpPr/>
      </cdr:nvCxnSpPr>
      <cdr:spPr>
        <a:xfrm xmlns:a="http://schemas.openxmlformats.org/drawingml/2006/main" flipV="1">
          <a:off x="1611526" y="1944216"/>
          <a:ext cx="2448272" cy="9361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1" y="1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459" tIns="46229" rIns="92459" bIns="4622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Microsoft YaHei" charset="-122"/>
              <a:cs typeface="+mn-cs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459" tIns="46229" rIns="92459" bIns="4622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Microsoft YaHei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827" y="0"/>
            <a:ext cx="2944644" cy="4951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3" tIns="47322" rIns="91003" bIns="47322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31964" algn="l"/>
                <a:tab pos="1463926" algn="l"/>
                <a:tab pos="2195890" algn="l"/>
                <a:tab pos="2927854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" y="746125"/>
            <a:ext cx="6611938" cy="37195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287" y="4714953"/>
            <a:ext cx="5437499" cy="44657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3" tIns="47322" rIns="91003" bIns="4732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459" tIns="46229" rIns="92459" bIns="46229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Microsoft YaHei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827" y="9428310"/>
            <a:ext cx="2944644" cy="4951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03" tIns="47322" rIns="91003" bIns="47322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31964" algn="l"/>
                <a:tab pos="1463926" algn="l"/>
                <a:tab pos="2195890" algn="l"/>
                <a:tab pos="2927854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D83E4D05-F022-442D-87E4-4F2F5CA4A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2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50405BB5-5D57-4CB3-AC5C-F14E2993E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C0E96-3C6D-41AC-B3DD-574ABAD49B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934CF-969E-4CEF-81A8-0DA5AB9C4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BCBF-F73E-4FE5-A4B6-74663FE65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B8F03669-DBCE-4541-AE19-9936B7E532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2C48-AF3A-4F1E-8208-AB526743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21F98-EFD3-418A-8670-FACD287F65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>
              <a:defRPr/>
            </a:pPr>
            <a:fld id="{C397A9DC-2CAC-4C3C-92FF-B9D3EFCDB9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7C07F-1029-4A94-BF86-7EDA09D6B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98D30-E8B5-4639-A8FD-A187D32C87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E1C2A-887B-4954-B00D-E98A34C40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6B296-4A73-4D7E-AFD9-81F3C6A02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1B6207-44E5-4CC7-A136-82FB50FD0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978"/>
            <a:ext cx="7056784" cy="63758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ТАЛОВСКИЙ МУНИЦИПАЛЬНЫЙ РАЙОН</a:t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Воронежской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338936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latin typeface="Georgia" pitchFamily="18" charset="0"/>
              </a:rPr>
              <a:t>                  </a:t>
            </a:r>
          </a:p>
          <a:p>
            <a:endParaRPr lang="ru-RU" sz="1600" dirty="0">
              <a:latin typeface="Georgia" pitchFamily="18" charset="0"/>
            </a:endParaRPr>
          </a:p>
          <a:p>
            <a:endParaRPr lang="ru-RU" sz="1600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0" y="4362118"/>
            <a:ext cx="4258816" cy="2258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600" dirty="0"/>
              <a:t>       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69647" cy="843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389" y="1491630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 достижение  высоких результатов  в сфере комплексного развития сельских территорий»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реализация проектов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развития сельских территорий»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69006F-D555-48FC-A6B6-62BFD85E21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1161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F7E11F-D734-45C2-8A4E-6216D43903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E47027-E99A-4BC8-BE73-DE53EBA51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91630"/>
            <a:ext cx="3925084" cy="2952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A98E8-82C2-4BFA-B82C-1E3DBC9FF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7" y="1491630"/>
            <a:ext cx="4204074" cy="29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760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38" y="120969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F7E11F-D734-45C2-8A4E-6216D43903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DBD68-65D2-4309-B5A6-861BBC3F7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9" y="2211710"/>
            <a:ext cx="4225848" cy="2712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59DB7E-0EE9-4768-B4ED-F68177025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04" y="2211709"/>
            <a:ext cx="4204182" cy="271230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747441-67EE-4E16-9C41-F72939B67F7B}"/>
              </a:ext>
            </a:extLst>
          </p:cNvPr>
          <p:cNvSpPr/>
          <p:nvPr/>
        </p:nvSpPr>
        <p:spPr>
          <a:xfrm>
            <a:off x="409636" y="740218"/>
            <a:ext cx="8477050" cy="139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Футбольный стадион с беговыми дорожками, площадка открытых тренажеров, гимнастический городок для сдачи норм ГТО, трибуны на 480 мест, навесы для запасных игроков и судей, сектор для прыжков в длину, сектор для толкания ядра, сектор метания гранаты, сектор для прыжков в высоту, электронное информационное табло, хоккейную коробка, судейская вышка, административно-бытовой корпус.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56878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099" y="215920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89839"/>
            <a:ext cx="3507440" cy="2409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805930"/>
            <a:ext cx="740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канализационных сетей микрорайона "Новый рынок" с прокладкой магистрального канализационного коллектора по ул. Свободы и ул. Советская в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Таловая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Воронежской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2E0B71-76A5-4827-9484-11E1454F9F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3B895F-5C37-4FE7-B574-E90D3C536F60}"/>
              </a:ext>
            </a:extLst>
          </p:cNvPr>
          <p:cNvSpPr/>
          <p:nvPr/>
        </p:nvSpPr>
        <p:spPr>
          <a:xfrm>
            <a:off x="5808822" y="2235941"/>
            <a:ext cx="3302215" cy="2187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характеристики: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Протяженностью 5231 метр.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Канализационных колодцев-134шт.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новых канализационных сетей позволило    улучшить качество жизни населения, создать более комфортные условия проживания.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6EDD5-01B2-4AC1-BD19-E533FD4E87D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36927"/>
            <a:ext cx="2880320" cy="199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387901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9748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A9589B-4C45-460E-8E0D-07C2A4417F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40727-1628-4AEE-9C08-C9D306628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5"/>
            <a:ext cx="1807059" cy="40156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D07AD-451E-46C3-86E5-7FD0E3AD6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69" y="915565"/>
            <a:ext cx="1839684" cy="40881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154BA3-D24D-4F8B-9692-6A54BCFB2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48" y="934536"/>
            <a:ext cx="1839684" cy="40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1804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206769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F800F-C687-4222-B6CE-D3638523EE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EAD0F-C357-4AC2-8181-01051A872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60088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FA157-D35E-49AC-A24F-8599493933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6" t="22039" r="8008" b="17630"/>
          <a:stretch/>
        </p:blipFill>
        <p:spPr bwMode="auto">
          <a:xfrm>
            <a:off x="4860032" y="1265841"/>
            <a:ext cx="3835280" cy="2436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4E3259-202B-4C85-906E-6B43707ED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" y="0"/>
            <a:ext cx="795412" cy="771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4DF3FB-1DD4-41E2-B0E7-4AE7FC212B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30" y="51470"/>
            <a:ext cx="688975" cy="809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36F47-02E5-4D10-BEDA-09FFE7BEA3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7E9DDE-81A8-4B59-976F-055164956D9D}"/>
              </a:ext>
            </a:extLst>
          </p:cNvPr>
          <p:cNvSpPr/>
          <p:nvPr/>
        </p:nvSpPr>
        <p:spPr>
          <a:xfrm>
            <a:off x="1849379" y="219830"/>
            <a:ext cx="551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00EDDC-FA8C-4070-9BE0-B699343B2C41}"/>
              </a:ext>
            </a:extLst>
          </p:cNvPr>
          <p:cNvSpPr/>
          <p:nvPr/>
        </p:nvSpPr>
        <p:spPr>
          <a:xfrm>
            <a:off x="612676" y="4072899"/>
            <a:ext cx="8299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Рабочий посёлок Таловая – административный центр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Таловского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района. 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составляет – 1121 га.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4-конечная звезда 38">
            <a:extLst>
              <a:ext uri="{FF2B5EF4-FFF2-40B4-BE49-F238E27FC236}">
                <a16:creationId xmlns:a16="http://schemas.microsoft.com/office/drawing/2014/main" id="{F4C672A8-FE66-44E0-978B-764C206937D3}"/>
              </a:ext>
            </a:extLst>
          </p:cNvPr>
          <p:cNvSpPr/>
          <p:nvPr/>
        </p:nvSpPr>
        <p:spPr>
          <a:xfrm>
            <a:off x="6614634" y="2563631"/>
            <a:ext cx="152400" cy="133350"/>
          </a:xfrm>
          <a:prstGeom prst="star4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4-конечная звезда 38">
            <a:extLst>
              <a:ext uri="{FF2B5EF4-FFF2-40B4-BE49-F238E27FC236}">
                <a16:creationId xmlns:a16="http://schemas.microsoft.com/office/drawing/2014/main" id="{FDB5AE7D-D47E-4CB2-B1BE-452B17095590}"/>
              </a:ext>
            </a:extLst>
          </p:cNvPr>
          <p:cNvSpPr/>
          <p:nvPr/>
        </p:nvSpPr>
        <p:spPr>
          <a:xfrm>
            <a:off x="6777672" y="2563631"/>
            <a:ext cx="152400" cy="133350"/>
          </a:xfrm>
          <a:prstGeom prst="star4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4-конечная звезда 38">
            <a:extLst>
              <a:ext uri="{FF2B5EF4-FFF2-40B4-BE49-F238E27FC236}">
                <a16:creationId xmlns:a16="http://schemas.microsoft.com/office/drawing/2014/main" id="{6E65B68F-5DB7-47F4-9933-EABD990A8937}"/>
              </a:ext>
            </a:extLst>
          </p:cNvPr>
          <p:cNvSpPr/>
          <p:nvPr/>
        </p:nvSpPr>
        <p:spPr>
          <a:xfrm>
            <a:off x="6805281" y="2748916"/>
            <a:ext cx="152400" cy="133350"/>
          </a:xfrm>
          <a:prstGeom prst="star4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F42BEB-3188-4CF3-9C5A-D7CB125F4B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1" y="1265840"/>
            <a:ext cx="3899608" cy="2436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423325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" y="0"/>
            <a:ext cx="795412" cy="771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41524"/>
            <a:ext cx="748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6433515"/>
              </p:ext>
            </p:extLst>
          </p:nvPr>
        </p:nvGraphicFramePr>
        <p:xfrm>
          <a:off x="395536" y="804161"/>
          <a:ext cx="8363272" cy="346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4523793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жителей 11073 человек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06B68-6E09-4EC8-9F93-35A3E9A26598}"/>
              </a:ext>
            </a:extLst>
          </p:cNvPr>
          <p:cNvSpPr txBox="1"/>
          <p:nvPr/>
        </p:nvSpPr>
        <p:spPr>
          <a:xfrm>
            <a:off x="8244408" y="26749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Слайд 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F33B27-8CC8-4E63-8F85-298EF3191FD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088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1109552"/>
              </p:ext>
            </p:extLst>
          </p:nvPr>
        </p:nvGraphicFramePr>
        <p:xfrm>
          <a:off x="656218" y="1059582"/>
          <a:ext cx="780421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158918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66A4CB-9C03-4B3E-8C47-C84267A9C2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5340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102" y="145864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158" y="966011"/>
            <a:ext cx="775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районного дома культуры в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Таловая,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Воронежской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областиТаловский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7377" y="4532639"/>
            <a:ext cx="256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5ADCBF-30B7-4A20-9B78-365E813179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E90679-14B5-46E9-A0D5-B0669071A1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" y="1819041"/>
            <a:ext cx="4364786" cy="30097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5A7D22C-A60C-451F-AA9C-6C55095AA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846000"/>
            <a:ext cx="4176464" cy="295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64163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626" y="145864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 noGrp="1"/>
          </p:cNvSpPr>
          <p:nvPr>
            <p:ph type="body" sz="half" idx="2"/>
          </p:nvPr>
        </p:nvSpPr>
        <p:spPr>
          <a:xfrm>
            <a:off x="141129" y="785051"/>
            <a:ext cx="903649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районном Доме культуры - киноконцертный зал на 470 зрительских мест и малый зал на 100 мест, фойе-зал для массовых мероприятий с эстрадой и танцевальной площадкой, холлы, бильярдная, 7 студийно-кружковые помещений, большой хореографический класс, административно-хозяйственные помещения.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вместимость объекта составит 779 посетителей. Общая площадь – 4604,86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D58589-8186-4C8F-B7F3-1E9609B65F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2A414-55B6-4CF1-A325-8EBA9334B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3" y="2119855"/>
            <a:ext cx="4094815" cy="2915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DBEC67-129D-4648-AAE6-430E58DF8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27" y="2122121"/>
            <a:ext cx="3749080" cy="28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3129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66" y="158065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D58589-8186-4C8F-B7F3-1E9609B65F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5BF5B5-DF3C-45C2-AF6F-399CA8D1D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5" y="1121931"/>
            <a:ext cx="4718910" cy="3384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6D2775-2308-4210-AC23-230DB973B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34539"/>
            <a:ext cx="2944271" cy="19063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E545DD-F9DF-4B56-B8B5-79AA2C2272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29" y="842730"/>
            <a:ext cx="2906941" cy="21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60077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38" y="132792"/>
            <a:ext cx="7672427" cy="8550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886" y="87946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Строительство стадиона в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Таловая по ул. Пролетарская, 194 б, </a:t>
            </a:r>
            <a:r>
              <a:rPr lang="ru-RU" sz="16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</a:t>
            </a:r>
            <a:r>
              <a:rPr lang="ru-RU" sz="16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Воронежской области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A8346-86BD-4646-A252-36C2E644C7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121657-752B-45B3-A527-89C1C966AF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725"/>
            <a:ext cx="4076762" cy="302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60F4E-F32E-4435-8973-11CC0E780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89" y="1660947"/>
            <a:ext cx="4216083" cy="30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9964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7672427" cy="7711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/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«Эффективная реализация проектов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комплексного развития сельских территорий»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77"/>
            <a:ext cx="794998" cy="7711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8240" y="4177"/>
            <a:ext cx="92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Слайд 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F7E11F-D734-45C2-8A4E-6216D43903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5165"/>
            <a:ext cx="688975" cy="809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BD0CF-B550-4C41-BBD4-D4C95FB39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3" y="1602416"/>
            <a:ext cx="4060359" cy="29317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A7069E-8D10-4DA9-91DB-E98E4C9C62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31" y="1602416"/>
            <a:ext cx="4060359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76617"/>
      </p:ext>
    </p:extLst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11585</TotalTime>
  <Words>476</Words>
  <Application>Microsoft Office PowerPoint</Application>
  <PresentationFormat>Экран (16:9)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Wingdings 2</vt:lpstr>
      <vt:lpstr>Трек</vt:lpstr>
      <vt:lpstr>ТАЛОВСКИЙ МУНИЦИПАЛЬНЫЙ РАЙОН  Воронежской области</vt:lpstr>
      <vt:lpstr>Презентация PowerPoint</vt:lpstr>
      <vt:lpstr>Презентация PowerPoint</vt:lpstr>
      <vt:lpstr>Презентация PowerPoint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 «Эффективная реализация проектов  комплексного развития сельских территорий»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межведомственного взаимодействия при оказании государственных и муниципальных услуг. О практике внедрения на муниципальном уровне «электронного правительства».</dc:title>
  <dc:creator>Путинцев Роман Николаевич</dc:creator>
  <cp:lastModifiedBy>Лыбакова Наталия Петровна</cp:lastModifiedBy>
  <cp:revision>1220</cp:revision>
  <cp:lastPrinted>2021-09-09T11:39:23Z</cp:lastPrinted>
  <dcterms:created xsi:type="dcterms:W3CDTF">2011-03-24T10:21:07Z</dcterms:created>
  <dcterms:modified xsi:type="dcterms:W3CDTF">2022-07-12T09:50:06Z</dcterms:modified>
</cp:coreProperties>
</file>